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1C9D9-E1C5-4ADA-9102-3FB4F5E0C6DA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0117F-FCEF-492B-9321-AB9F75116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>
                <a:solidFill>
                  <a:srgbClr val="1C1C1C"/>
                </a:solidFill>
              </a:rPr>
              <a:pPr/>
              <a:t>1/22/2018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8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84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09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3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3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38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08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537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0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556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5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>
                <a:solidFill>
                  <a:srgbClr val="000000"/>
                </a:solidFill>
              </a:rPr>
              <a:pPr/>
              <a:t>1/22/2018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4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6000"/>
            <a:ext cx="7848600" cy="4419600"/>
          </a:xfrm>
        </p:spPr>
        <p:txBody>
          <a:bodyPr/>
          <a:lstStyle/>
          <a:p>
            <a:r>
              <a:rPr lang="es-ES_tradnl" dirty="0" smtClean="0"/>
              <a:t>Copia y completa.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Ella _______ en la playa y yo _______ en el parque. (jugar)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Él _______ en el océano y yo _______</a:t>
            </a:r>
            <a:r>
              <a:rPr lang="es-ES_tradnl" dirty="0"/>
              <a:t> </a:t>
            </a:r>
            <a:r>
              <a:rPr lang="es-ES_tradnl" dirty="0" smtClean="0"/>
              <a:t>en la piscina. (nadar)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Él _________ un casco y yo _______ un casco </a:t>
            </a:r>
            <a:r>
              <a:rPr lang="es-ES_tradnl" dirty="0" err="1" smtClean="0"/>
              <a:t>tambien</a:t>
            </a:r>
            <a:r>
              <a:rPr lang="es-ES_tradnl" dirty="0" smtClean="0"/>
              <a:t>. (usar)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838200" y="-395287"/>
            <a:ext cx="8229600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333399"/>
                </a:solidFill>
              </a:rPr>
              <a:t>Me llamo _________ </a:t>
            </a:r>
            <a:r>
              <a:rPr lang="en-US" sz="3600" kern="0" smtClean="0">
                <a:solidFill>
                  <a:srgbClr val="333399"/>
                </a:solidFill>
              </a:rPr>
              <a:t>Clase </a:t>
            </a:r>
            <a:r>
              <a:rPr lang="en-US" sz="3600" kern="0" smtClean="0">
                <a:solidFill>
                  <a:srgbClr val="333399"/>
                </a:solidFill>
              </a:rPr>
              <a:t>802</a:t>
            </a:r>
            <a:r>
              <a:rPr lang="en-US" sz="3600" kern="0" dirty="0" smtClean="0">
                <a:solidFill>
                  <a:srgbClr val="333399"/>
                </a:solidFill>
              </a:rPr>
              <a:t/>
            </a:r>
            <a:br>
              <a:rPr lang="en-US" sz="3600" kern="0" dirty="0" smtClean="0">
                <a:solidFill>
                  <a:srgbClr val="333399"/>
                </a:solidFill>
              </a:rPr>
            </a:br>
            <a:r>
              <a:rPr lang="en-US" sz="3600" kern="0" dirty="0" smtClean="0">
                <a:solidFill>
                  <a:srgbClr val="333399"/>
                </a:solidFill>
              </a:rPr>
              <a:t>La fecha es </a:t>
            </a:r>
            <a:r>
              <a:rPr lang="en-US" sz="3600" kern="0" smtClean="0">
                <a:solidFill>
                  <a:srgbClr val="333399"/>
                </a:solidFill>
              </a:rPr>
              <a:t>el </a:t>
            </a:r>
            <a:r>
              <a:rPr lang="en-US" sz="3600" kern="0" smtClean="0">
                <a:solidFill>
                  <a:srgbClr val="333399"/>
                </a:solidFill>
              </a:rPr>
              <a:t>22</a:t>
            </a:r>
            <a:r>
              <a:rPr lang="en-US" sz="3600" kern="0" smtClean="0">
                <a:solidFill>
                  <a:srgbClr val="333399"/>
                </a:solidFill>
              </a:rPr>
              <a:t> </a:t>
            </a:r>
            <a:r>
              <a:rPr lang="en-US" sz="3600" kern="0" dirty="0" smtClean="0">
                <a:solidFill>
                  <a:srgbClr val="333399"/>
                </a:solidFill>
              </a:rPr>
              <a:t>de enero del 2018</a:t>
            </a:r>
            <a:endParaRPr lang="en-US" sz="3600" kern="0" dirty="0">
              <a:solidFill>
                <a:srgbClr val="333399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066800" y="914400"/>
            <a:ext cx="8040688" cy="171959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Clr>
                <a:srgbClr val="3333CC"/>
              </a:buClr>
              <a:buFont typeface="Wingdings" pitchFamily="2" charset="2"/>
              <a:buNone/>
            </a:pPr>
            <a:r>
              <a:rPr lang="en-US" sz="2800" b="1" kern="0" dirty="0" err="1" smtClean="0">
                <a:solidFill>
                  <a:srgbClr val="FF0000"/>
                </a:solidFill>
              </a:rPr>
              <a:t>Proposito</a:t>
            </a:r>
            <a:r>
              <a:rPr lang="en-US" sz="2800" b="1" kern="0" dirty="0" smtClean="0">
                <a:solidFill>
                  <a:srgbClr val="FF0000"/>
                </a:solidFill>
              </a:rPr>
              <a:t> # 47:</a:t>
            </a:r>
            <a:r>
              <a:rPr lang="en-US" sz="2800" kern="0" dirty="0" smtClean="0">
                <a:solidFill>
                  <a:srgbClr val="FF0000"/>
                </a:solidFill>
              </a:rPr>
              <a:t> </a:t>
            </a:r>
            <a:r>
              <a:rPr lang="en-US" sz="2800" kern="0" dirty="0" smtClean="0">
                <a:solidFill>
                  <a:srgbClr val="000000"/>
                </a:solidFill>
              </a:rPr>
              <a:t>¿</a:t>
            </a:r>
            <a:r>
              <a:rPr lang="en-US" sz="2800" kern="0" dirty="0" err="1" smtClean="0">
                <a:solidFill>
                  <a:srgbClr val="000000"/>
                </a:solidFill>
              </a:rPr>
              <a:t>comieron</a:t>
            </a:r>
            <a:r>
              <a:rPr lang="en-US" sz="2800" kern="0" dirty="0" smtClean="0">
                <a:solidFill>
                  <a:srgbClr val="000000"/>
                </a:solidFill>
              </a:rPr>
              <a:t> </a:t>
            </a:r>
            <a:r>
              <a:rPr lang="en-US" sz="2800" kern="0" dirty="0" err="1" smtClean="0">
                <a:solidFill>
                  <a:srgbClr val="000000"/>
                </a:solidFill>
              </a:rPr>
              <a:t>en</a:t>
            </a:r>
            <a:r>
              <a:rPr lang="en-US" sz="2800" kern="0" dirty="0" smtClean="0">
                <a:solidFill>
                  <a:srgbClr val="000000"/>
                </a:solidFill>
              </a:rPr>
              <a:t> la cafeteria </a:t>
            </a:r>
            <a:r>
              <a:rPr lang="en-US" sz="2800" kern="0" dirty="0" err="1" smtClean="0">
                <a:solidFill>
                  <a:srgbClr val="000000"/>
                </a:solidFill>
              </a:rPr>
              <a:t>ayer</a:t>
            </a:r>
            <a:r>
              <a:rPr lang="en-US" sz="2800" kern="0" dirty="0" smtClean="0">
                <a:solidFill>
                  <a:srgbClr val="000000"/>
                </a:solidFill>
              </a:rPr>
              <a:t>?</a:t>
            </a:r>
          </a:p>
          <a:p>
            <a:pPr marL="0" indent="0">
              <a:buClr>
                <a:srgbClr val="3333CC"/>
              </a:buClr>
              <a:buFont typeface="Wingdings" pitchFamily="2" charset="2"/>
              <a:buNone/>
            </a:pPr>
            <a:r>
              <a:rPr lang="en-US" sz="2000" i="1" kern="0" dirty="0" smtClean="0">
                <a:solidFill>
                  <a:srgbClr val="0070C0"/>
                </a:solidFill>
              </a:rPr>
              <a:t>L.O.: To review the form and use of </a:t>
            </a:r>
            <a:r>
              <a:rPr lang="en-US" sz="2000" i="1" kern="0" dirty="0" err="1" smtClean="0">
                <a:solidFill>
                  <a:srgbClr val="0070C0"/>
                </a:solidFill>
              </a:rPr>
              <a:t>preterite</a:t>
            </a:r>
            <a:r>
              <a:rPr lang="en-US" sz="2000" i="1" kern="0" dirty="0" smtClean="0">
                <a:solidFill>
                  <a:srgbClr val="0070C0"/>
                </a:solidFill>
              </a:rPr>
              <a:t> –AR verbs</a:t>
            </a:r>
            <a:endParaRPr lang="en-US" sz="1800" i="1" kern="0" dirty="0" smtClean="0">
              <a:solidFill>
                <a:srgbClr val="0070C0"/>
              </a:solidFill>
            </a:endParaRPr>
          </a:p>
          <a:p>
            <a:pPr marL="0" indent="0">
              <a:buClr>
                <a:srgbClr val="3333CC"/>
              </a:buClr>
              <a:buFont typeface="Wingdings" pitchFamily="2" charset="2"/>
              <a:buNone/>
            </a:pPr>
            <a:r>
              <a:rPr lang="en-US" sz="2800" b="1" kern="0" dirty="0" err="1" smtClean="0">
                <a:solidFill>
                  <a:srgbClr val="FF0000"/>
                </a:solidFill>
              </a:rPr>
              <a:t>Actividad</a:t>
            </a:r>
            <a:r>
              <a:rPr lang="en-US" sz="2800" b="1" kern="0" dirty="0" smtClean="0">
                <a:solidFill>
                  <a:srgbClr val="FF0000"/>
                </a:solidFill>
              </a:rPr>
              <a:t> </a:t>
            </a:r>
            <a:r>
              <a:rPr lang="en-US" sz="2800" b="1" kern="0" dirty="0" err="1" smtClean="0">
                <a:solidFill>
                  <a:srgbClr val="FF0000"/>
                </a:solidFill>
              </a:rPr>
              <a:t>Inicial</a:t>
            </a:r>
            <a:r>
              <a:rPr lang="en-US" sz="2800" b="1" kern="0" dirty="0" smtClean="0">
                <a:solidFill>
                  <a:srgbClr val="FF0000"/>
                </a:solidFill>
              </a:rPr>
              <a:t>:</a:t>
            </a:r>
            <a:endParaRPr lang="en-US" sz="2800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5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1524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09600"/>
            <a:ext cx="7848600" cy="5791200"/>
          </a:xfrm>
          <a:solidFill>
            <a:schemeClr val="bg1"/>
          </a:solidFill>
        </p:spPr>
        <p:txBody>
          <a:bodyPr/>
          <a:lstStyle/>
          <a:p>
            <a:r>
              <a:rPr lang="es-ES_tradnl" sz="2800" u="sng" dirty="0" smtClean="0"/>
              <a:t>Ej. 2</a:t>
            </a:r>
            <a:r>
              <a:rPr lang="es-ES_tradnl" sz="2800" dirty="0" smtClean="0"/>
              <a:t> p. 239</a:t>
            </a:r>
            <a:endParaRPr lang="es-ES_tradnl" sz="2800" u="sng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Ayer, ¿pasó Gustavo la tarde en la playa?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¿Con quienes pasó la tarde?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¿tomó Gustavo mucho sol?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/>
              <a:t>¿Usó una </a:t>
            </a:r>
            <a:r>
              <a:rPr lang="es-ES_tradnl" sz="2800" dirty="0" smtClean="0"/>
              <a:t>loción bronceadora protectora?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¿nadó en el mar?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¿Esquió en el agua?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¿Tomó fotos con su cámara digital?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85206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"/>
            <a:ext cx="7772400" cy="4114800"/>
          </a:xfrm>
        </p:spPr>
        <p:txBody>
          <a:bodyPr/>
          <a:lstStyle/>
          <a:p>
            <a:r>
              <a:rPr lang="en-US" sz="2800" u="sng" dirty="0" err="1" smtClean="0"/>
              <a:t>Ej</a:t>
            </a:r>
            <a:r>
              <a:rPr lang="en-US" sz="2800" u="sng" dirty="0" smtClean="0"/>
              <a:t> 3.</a:t>
            </a:r>
            <a:r>
              <a:rPr lang="en-US" sz="2800" dirty="0" smtClean="0"/>
              <a:t> p. 239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jóvenes</a:t>
            </a:r>
            <a:r>
              <a:rPr lang="en-US" sz="2800" dirty="0" smtClean="0"/>
              <a:t>/ </a:t>
            </a:r>
            <a:r>
              <a:rPr lang="en-US" sz="2800" dirty="0" err="1" smtClean="0"/>
              <a:t>jugar</a:t>
            </a:r>
            <a:r>
              <a:rPr lang="en-US" sz="2800" dirty="0" smtClean="0"/>
              <a:t>/ </a:t>
            </a:r>
            <a:r>
              <a:rPr lang="en-US" sz="2800" dirty="0" err="1" smtClean="0"/>
              <a:t>tenis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ellos</a:t>
            </a:r>
            <a:r>
              <a:rPr lang="en-US" sz="2800" dirty="0" smtClean="0"/>
              <a:t>/ </a:t>
            </a:r>
            <a:r>
              <a:rPr lang="en-US" sz="2800" dirty="0" err="1" smtClean="0"/>
              <a:t>jugar</a:t>
            </a:r>
            <a:r>
              <a:rPr lang="en-US" sz="2800" dirty="0" smtClean="0"/>
              <a:t>/ </a:t>
            </a:r>
            <a:r>
              <a:rPr lang="en-US" sz="2800" dirty="0" err="1" smtClean="0"/>
              <a:t>cancha</a:t>
            </a:r>
            <a:r>
              <a:rPr lang="en-US" sz="2800" dirty="0" smtClean="0"/>
              <a:t> </a:t>
            </a:r>
            <a:r>
              <a:rPr lang="en-US" sz="2800" dirty="0" err="1" smtClean="0"/>
              <a:t>cubierta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ellos</a:t>
            </a:r>
            <a:r>
              <a:rPr lang="en-US" sz="2800" dirty="0" smtClean="0"/>
              <a:t>/ </a:t>
            </a:r>
            <a:r>
              <a:rPr lang="en-US" sz="2800" dirty="0" err="1" smtClean="0"/>
              <a:t>golpear</a:t>
            </a:r>
            <a:r>
              <a:rPr lang="en-US" sz="2800" dirty="0" smtClean="0"/>
              <a:t>/ pelota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jóvenes</a:t>
            </a:r>
            <a:r>
              <a:rPr lang="en-US" sz="2800" dirty="0" smtClean="0"/>
              <a:t>/ </a:t>
            </a:r>
            <a:r>
              <a:rPr lang="en-US" sz="2800" dirty="0" err="1" smtClean="0"/>
              <a:t>jugar</a:t>
            </a:r>
            <a:r>
              <a:rPr lang="en-US" sz="2800" dirty="0" smtClean="0"/>
              <a:t>/ </a:t>
            </a:r>
            <a:r>
              <a:rPr lang="en-US" sz="2800" dirty="0" err="1" smtClean="0"/>
              <a:t>dobles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Alicia y </a:t>
            </a:r>
            <a:r>
              <a:rPr lang="en-US" sz="2800" dirty="0" err="1" smtClean="0"/>
              <a:t>Paco</a:t>
            </a:r>
            <a:r>
              <a:rPr lang="en-US" sz="2800" dirty="0" smtClean="0"/>
              <a:t>/ </a:t>
            </a:r>
            <a:r>
              <a:rPr lang="en-US" sz="2800" dirty="0" err="1" smtClean="0"/>
              <a:t>marcar</a:t>
            </a:r>
            <a:r>
              <a:rPr lang="en-US" sz="2800" dirty="0" smtClean="0"/>
              <a:t>/ primer </a:t>
            </a:r>
            <a:r>
              <a:rPr lang="en-US" sz="2800" dirty="0" err="1" smtClean="0"/>
              <a:t>tanto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ellos</a:t>
            </a:r>
            <a:r>
              <a:rPr lang="en-US" sz="2800" dirty="0" smtClean="0"/>
              <a:t>/ </a:t>
            </a:r>
            <a:r>
              <a:rPr lang="en-US" sz="2800" dirty="0" err="1" smtClean="0"/>
              <a:t>ganar</a:t>
            </a:r>
            <a:r>
              <a:rPr lang="en-US" sz="2800" dirty="0" smtClean="0"/>
              <a:t>/ </a:t>
            </a:r>
            <a:r>
              <a:rPr lang="en-US" sz="2800" dirty="0" err="1" smtClean="0"/>
              <a:t>partido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035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2860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# 46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772400" cy="5638800"/>
          </a:xfrm>
        </p:spPr>
        <p:txBody>
          <a:bodyPr/>
          <a:lstStyle/>
          <a:p>
            <a:pPr marL="514350" indent="-514350">
              <a:buFont typeface="+mj-lt"/>
              <a:buAutoNum type="alphaUcPeriod" startAt="6"/>
            </a:pPr>
            <a:r>
              <a:rPr lang="es-ES_tradnl" dirty="0" err="1" smtClean="0"/>
              <a:t>Answer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¿Jugaron voleibol los amigos?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¿Jugaste también?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¿Ganó el equipo de Jorge?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¿Jugaron ustedes en la playa?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Después de jugar, ¿nadaste?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¿Dónde nadaron ustedes?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6550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"/>
            <a:ext cx="7772400" cy="4114800"/>
          </a:xfrm>
        </p:spPr>
        <p:txBody>
          <a:bodyPr/>
          <a:lstStyle/>
          <a:p>
            <a:pPr marL="514350" indent="-514350">
              <a:buFont typeface="+mj-lt"/>
              <a:buAutoNum type="alphaUcPeriod" startAt="7"/>
            </a:pPr>
            <a:r>
              <a:rPr lang="en-US" sz="2800" dirty="0" smtClean="0"/>
              <a:t>Rewrite in the </a:t>
            </a:r>
            <a:r>
              <a:rPr lang="en-US" sz="2800" dirty="0" err="1" smtClean="0"/>
              <a:t>preterite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Tomo</a:t>
            </a:r>
            <a:r>
              <a:rPr lang="en-US" sz="2800" dirty="0" smtClean="0"/>
              <a:t> el </a:t>
            </a:r>
            <a:r>
              <a:rPr lang="en-US" sz="2800" dirty="0" err="1" smtClean="0"/>
              <a:t>desayuno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En</a:t>
            </a:r>
            <a:r>
              <a:rPr lang="en-US" sz="2800" dirty="0" smtClean="0"/>
              <a:t> la </a:t>
            </a:r>
            <a:r>
              <a:rPr lang="en-US" sz="2800" dirty="0" err="1" smtClean="0"/>
              <a:t>escuela</a:t>
            </a:r>
            <a:r>
              <a:rPr lang="en-US" sz="2800" dirty="0" smtClean="0"/>
              <a:t> </a:t>
            </a:r>
            <a:r>
              <a:rPr lang="en-US" sz="2800" dirty="0" err="1" smtClean="0"/>
              <a:t>estudiamos</a:t>
            </a:r>
            <a:r>
              <a:rPr lang="en-US" sz="2800" dirty="0" smtClean="0"/>
              <a:t>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José </a:t>
            </a:r>
            <a:r>
              <a:rPr lang="en-US" sz="2800" dirty="0" err="1" smtClean="0"/>
              <a:t>trabaja</a:t>
            </a:r>
            <a:r>
              <a:rPr lang="en-US" sz="2800" dirty="0" smtClean="0"/>
              <a:t>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Elena </a:t>
            </a:r>
            <a:r>
              <a:rPr lang="en-US" sz="2800" dirty="0" err="1" smtClean="0"/>
              <a:t>toma</a:t>
            </a:r>
            <a:r>
              <a:rPr lang="en-US" sz="2800" dirty="0" smtClean="0"/>
              <a:t> un </a:t>
            </a:r>
            <a:r>
              <a:rPr lang="en-US" sz="2800" dirty="0" err="1" smtClean="0"/>
              <a:t>examen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José y Elena </a:t>
            </a:r>
            <a:r>
              <a:rPr lang="en-US" sz="2800" dirty="0" err="1" smtClean="0"/>
              <a:t>sacan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nota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examen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Tú</a:t>
            </a:r>
            <a:r>
              <a:rPr lang="en-US" sz="2800" dirty="0" smtClean="0"/>
              <a:t> no </a:t>
            </a:r>
            <a:r>
              <a:rPr lang="en-US" sz="2800" dirty="0" err="1" smtClean="0"/>
              <a:t>prestas</a:t>
            </a:r>
            <a:r>
              <a:rPr lang="en-US" sz="2800" dirty="0" smtClean="0"/>
              <a:t> </a:t>
            </a:r>
            <a:r>
              <a:rPr lang="en-US" sz="2800" dirty="0" err="1" smtClean="0"/>
              <a:t>atención</a:t>
            </a:r>
            <a:r>
              <a:rPr lang="en-US" sz="2800" dirty="0" smtClean="0"/>
              <a:t> </a:t>
            </a:r>
            <a:r>
              <a:rPr lang="en-US" sz="2800" dirty="0" err="1" smtClean="0"/>
              <a:t>cuando</a:t>
            </a:r>
            <a:r>
              <a:rPr lang="en-US" sz="2800" dirty="0" smtClean="0"/>
              <a:t> el </a:t>
            </a:r>
            <a:r>
              <a:rPr lang="en-US" sz="2800" dirty="0" err="1" smtClean="0"/>
              <a:t>profesor</a:t>
            </a:r>
            <a:r>
              <a:rPr lang="en-US" sz="2800" dirty="0" smtClean="0"/>
              <a:t>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habla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Después</a:t>
            </a:r>
            <a:r>
              <a:rPr lang="en-US" sz="2800" dirty="0" smtClean="0"/>
              <a:t> de las </a:t>
            </a:r>
            <a:r>
              <a:rPr lang="en-US" sz="2800" dirty="0" err="1" smtClean="0"/>
              <a:t>clases</a:t>
            </a:r>
            <a:r>
              <a:rPr lang="en-US" sz="2800" dirty="0" smtClean="0"/>
              <a:t> </a:t>
            </a:r>
            <a:r>
              <a:rPr lang="en-US" sz="2800" dirty="0" err="1" smtClean="0"/>
              <a:t>regreso</a:t>
            </a:r>
            <a:r>
              <a:rPr lang="en-US" sz="2800" dirty="0" smtClean="0"/>
              <a:t>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Busco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información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Internet.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Navego</a:t>
            </a:r>
            <a:r>
              <a:rPr lang="en-US" sz="2800" dirty="0" smtClean="0"/>
              <a:t>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Mis</a:t>
            </a:r>
            <a:r>
              <a:rPr lang="en-US" sz="2800" dirty="0" smtClean="0"/>
              <a:t> amigos me </a:t>
            </a:r>
            <a:r>
              <a:rPr lang="en-US" sz="2800" dirty="0" err="1" smtClean="0"/>
              <a:t>envian</a:t>
            </a:r>
            <a:r>
              <a:rPr lang="en-US" sz="2800" dirty="0" smtClean="0"/>
              <a:t> </a:t>
            </a:r>
            <a:r>
              <a:rPr lang="en-US" sz="2800" dirty="0" err="1" smtClean="0"/>
              <a:t>correos</a:t>
            </a:r>
            <a:r>
              <a:rPr lang="en-US" sz="2800" dirty="0" smtClean="0"/>
              <a:t> </a:t>
            </a:r>
            <a:r>
              <a:rPr lang="en-US" sz="2800" dirty="0" err="1" smtClean="0"/>
              <a:t>electronicos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445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8200" y="609600"/>
            <a:ext cx="8305800" cy="5791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3333CC"/>
              </a:buClr>
            </a:pPr>
            <a:r>
              <a:rPr lang="es-ES_tradnl" sz="2800" kern="0" dirty="0" smtClean="0">
                <a:solidFill>
                  <a:srgbClr val="000000"/>
                </a:solidFill>
              </a:rPr>
              <a:t>Copia y responde con la respuesta indicada.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¿Adonde pasaron el día los amigos ayer? (estación de esquí)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Qué compraron los amigos? (unos boletos)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¿Qué practicaron los jóvenes? (el patinaje y el esquí)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¿Patinaron en una pista de hielo cubierta? (no, al aire libre)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¿montaron el telesilla? (si)</a:t>
            </a:r>
          </a:p>
          <a:p>
            <a:pPr marL="514350" indent="-514350">
              <a:buClr>
                <a:srgbClr val="3333CC"/>
              </a:buClr>
              <a:buFont typeface="+mj-lt"/>
              <a:buAutoNum type="arabicPeriod"/>
            </a:pPr>
            <a:r>
              <a:rPr lang="es-ES_tradnl" sz="2800" kern="0" dirty="0" smtClean="0">
                <a:solidFill>
                  <a:srgbClr val="000000"/>
                </a:solidFill>
              </a:rPr>
              <a:t>¿Esquiaron en la pista para principiantes o expertos? (expertos)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50938" y="-22860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685800"/>
            <a:ext cx="7848600" cy="5105400"/>
          </a:xfrm>
        </p:spPr>
        <p:txBody>
          <a:bodyPr/>
          <a:lstStyle/>
          <a:p>
            <a:r>
              <a:rPr lang="es-ES_tradnl" dirty="0" smtClean="0">
                <a:solidFill>
                  <a:schemeClr val="accent4"/>
                </a:solidFill>
              </a:rPr>
              <a:t>Copia y completa.</a:t>
            </a:r>
            <a:r>
              <a:rPr lang="es-ES_tradnl" b="1" dirty="0" smtClean="0">
                <a:solidFill>
                  <a:srgbClr val="FF0000"/>
                </a:solidFill>
              </a:rPr>
              <a:t>  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/>
              <a:t>-¿Qué ___________ tú? (comprar)</a:t>
            </a:r>
          </a:p>
          <a:p>
            <a:pPr marL="0" indent="0">
              <a:buNone/>
            </a:pPr>
            <a:r>
              <a:rPr lang="es-ES_tradnl" dirty="0" smtClean="0"/>
              <a:t>-___________ una raqueta. (comprar)</a:t>
            </a:r>
          </a:p>
          <a:p>
            <a:pPr marL="0" indent="0">
              <a:buNone/>
            </a:pPr>
            <a:r>
              <a:rPr lang="es-ES_tradnl" dirty="0" smtClean="0"/>
              <a:t>-¿Dónde la __________? (comprar)</a:t>
            </a:r>
          </a:p>
          <a:p>
            <a:pPr marL="0" indent="0">
              <a:buNone/>
            </a:pPr>
            <a:r>
              <a:rPr lang="es-ES_tradnl" dirty="0" smtClean="0"/>
              <a:t>-La __________ en una tienda en el centro comercial. (comprar)</a:t>
            </a:r>
          </a:p>
          <a:p>
            <a:pPr marL="0" indent="0">
              <a:buNone/>
            </a:pPr>
            <a:r>
              <a:rPr lang="es-ES_tradnl" dirty="0" smtClean="0"/>
              <a:t>-¿Cuánto __________? (pagar)</a:t>
            </a:r>
          </a:p>
          <a:p>
            <a:pPr marL="0" indent="0">
              <a:buNone/>
            </a:pPr>
            <a:r>
              <a:rPr lang="es-ES_tradnl" dirty="0" smtClean="0"/>
              <a:t>-__________ cinco mil pesos. (pagar)</a:t>
            </a:r>
            <a:endParaRPr lang="es-ES_tradnl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50938" y="-76200"/>
            <a:ext cx="7793037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1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85344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240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240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241 (1-12)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9: </a:t>
            </a:r>
            <a:r>
              <a:rPr lang="en-US" u="sng" dirty="0" err="1" smtClean="0"/>
              <a:t>Rompecabezas</a:t>
            </a:r>
            <a:r>
              <a:rPr lang="en-US" dirty="0" smtClean="0"/>
              <a:t> p.241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066800" y="-533400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47: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4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21929</TotalTime>
  <Words>475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cubos tricolor</vt:lpstr>
      <vt:lpstr>PowerPoint Presentation</vt:lpstr>
      <vt:lpstr>Repaso del Proposito 46</vt:lpstr>
      <vt:lpstr>PowerPoint Presentation</vt:lpstr>
      <vt:lpstr>Repaso de la Tarea # 46</vt:lpstr>
      <vt:lpstr>PowerPoint Presentation</vt:lpstr>
      <vt:lpstr>Practica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20</cp:revision>
  <cp:lastPrinted>2016-01-04T14:19:52Z</cp:lastPrinted>
  <dcterms:created xsi:type="dcterms:W3CDTF">2015-12-17T22:36:11Z</dcterms:created>
  <dcterms:modified xsi:type="dcterms:W3CDTF">2018-01-22T15:20:25Z</dcterms:modified>
</cp:coreProperties>
</file>